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sldIdLst>
    <p:sldId id="256" r:id="rId5"/>
    <p:sldId id="257" r:id="rId6"/>
    <p:sldId id="268" r:id="rId7"/>
    <p:sldId id="269" r:id="rId8"/>
    <p:sldId id="266" r:id="rId9"/>
    <p:sldId id="263" r:id="rId10"/>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C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1"/>
    <p:restoredTop sz="94690"/>
  </p:normalViewPr>
  <p:slideViewPr>
    <p:cSldViewPr snapToGrid="0" snapToObjects="1">
      <p:cViewPr varScale="1">
        <p:scale>
          <a:sx n="82" d="100"/>
          <a:sy n="82" d="100"/>
        </p:scale>
        <p:origin x="9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751DEE-1173-944C-A758-D68C28D4D62D}"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F2060-6C63-8348-B039-1E687D850FFE}" type="slidenum">
              <a:rPr lang="en-US" smtClean="0"/>
              <a:t>‹#›</a:t>
            </a:fld>
            <a:endParaRPr lang="en-US"/>
          </a:p>
        </p:txBody>
      </p:sp>
    </p:spTree>
    <p:extLst>
      <p:ext uri="{BB962C8B-B14F-4D97-AF65-F5344CB8AC3E}">
        <p14:creationId xmlns:p14="http://schemas.microsoft.com/office/powerpoint/2010/main" val="1012523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1291" cy="5143499"/>
          </a:xfrm>
          <a:prstGeom prst="rect">
            <a:avLst/>
          </a:prstGeom>
        </p:spPr>
      </p:pic>
      <p:sp>
        <p:nvSpPr>
          <p:cNvPr id="2" name="Title 1"/>
          <p:cNvSpPr>
            <a:spLocks noGrp="1"/>
          </p:cNvSpPr>
          <p:nvPr>
            <p:ph type="ctrTitle" hasCustomPrompt="1"/>
          </p:nvPr>
        </p:nvSpPr>
        <p:spPr>
          <a:xfrm>
            <a:off x="5228111" y="2185060"/>
            <a:ext cx="3619005" cy="1023365"/>
          </a:xfrm>
        </p:spPr>
        <p:txBody>
          <a:bodyPr anchor="b">
            <a:noAutofit/>
          </a:bodyPr>
          <a:lstStyle>
            <a:lvl1pPr algn="r">
              <a:defRPr sz="2400" b="0" i="0" baseline="0">
                <a:solidFill>
                  <a:schemeClr val="bg1"/>
                </a:solidFill>
                <a:latin typeface="Calibri" charset="0"/>
                <a:ea typeface="Calibri" charset="0"/>
                <a:cs typeface="Calibri" charset="0"/>
              </a:defRPr>
            </a:lvl1pPr>
          </a:lstStyle>
          <a:p>
            <a:r>
              <a:rPr lang="en-US" dirty="0"/>
              <a:t>Title goes here</a:t>
            </a:r>
          </a:p>
        </p:txBody>
      </p:sp>
      <p:sp>
        <p:nvSpPr>
          <p:cNvPr id="3" name="Subtitle 2"/>
          <p:cNvSpPr>
            <a:spLocks noGrp="1"/>
          </p:cNvSpPr>
          <p:nvPr>
            <p:ph type="subTitle" idx="1" hasCustomPrompt="1"/>
          </p:nvPr>
        </p:nvSpPr>
        <p:spPr>
          <a:xfrm>
            <a:off x="6501739" y="3313927"/>
            <a:ext cx="2345377" cy="469105"/>
          </a:xfrm>
        </p:spPr>
        <p:txBody>
          <a:bodyPr>
            <a:normAutofit/>
          </a:bodyPr>
          <a:lstStyle>
            <a:lvl1pPr marL="0" indent="0" algn="r">
              <a:buNone/>
              <a:defRPr sz="1200" b="1" i="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Date goes here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264" y="4628389"/>
            <a:ext cx="1697736" cy="515111"/>
          </a:xfrm>
          <a:prstGeom prst="rect">
            <a:avLst/>
          </a:prstGeom>
        </p:spPr>
      </p:pic>
      <p:sp>
        <p:nvSpPr>
          <p:cNvPr id="9"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spTree>
    <p:extLst>
      <p:ext uri="{BB962C8B-B14F-4D97-AF65-F5344CB8AC3E}">
        <p14:creationId xmlns:p14="http://schemas.microsoft.com/office/powerpoint/2010/main" val="63573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title"/>
          </p:nvPr>
        </p:nvSpPr>
        <p:spPr/>
        <p:txBody>
          <a:bodyPr/>
          <a:lstStyle>
            <a:lvl1pPr>
              <a:defRPr>
                <a:solidFill>
                  <a:srgbClr val="152C55"/>
                </a:solidFill>
              </a:defRPr>
            </a:lvl1pPr>
          </a:lstStyle>
          <a:p>
            <a:r>
              <a:rPr lang="en-US" dirty="0"/>
              <a:t>Click to edit Master title style</a:t>
            </a:r>
          </a:p>
        </p:txBody>
      </p:sp>
      <p:sp>
        <p:nvSpPr>
          <p:cNvPr id="4" name="Content Placeholder 2"/>
          <p:cNvSpPr>
            <a:spLocks noGrp="1"/>
          </p:cNvSpPr>
          <p:nvPr>
            <p:ph idx="1" hasCustomPrompt="1"/>
          </p:nvPr>
        </p:nvSpPr>
        <p:spPr>
          <a:xfrm>
            <a:off x="625941" y="2258866"/>
            <a:ext cx="4576950" cy="1827581"/>
          </a:xfrm>
        </p:spPr>
        <p:txBody>
          <a:bodyPr/>
          <a:lstStyle>
            <a:lvl1pPr marL="0" indent="0">
              <a:buFontTx/>
              <a:buNone/>
              <a:defRPr>
                <a:solidFill>
                  <a:schemeClr val="bg1"/>
                </a:solidFill>
              </a:defRPr>
            </a:lvl1pPr>
            <a:lvl5pPr marL="1371600" indent="0">
              <a:buFontTx/>
              <a:buNone/>
              <a:defRPr/>
            </a:lvl5pPr>
          </a:lstStyle>
          <a:p>
            <a:pPr lvl="0"/>
            <a:r>
              <a:rPr lang="en-US" dirty="0"/>
              <a:t>“Text goes here, text goes here, text goes here , text goes here, text goes here, text goes here, text goes here, , text goes here, text goes here, text goes here, text goes here.”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264" y="4628388"/>
            <a:ext cx="1697736" cy="515111"/>
          </a:xfrm>
          <a:prstGeom prst="rect">
            <a:avLst/>
          </a:prstGeom>
        </p:spPr>
      </p:pic>
      <p:sp>
        <p:nvSpPr>
          <p:cNvPr id="7"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5941" y="1369218"/>
            <a:ext cx="1811991" cy="702703"/>
          </a:xfrm>
          <a:prstGeom prst="rect">
            <a:avLst/>
          </a:prstGeom>
        </p:spPr>
      </p:pic>
    </p:spTree>
    <p:extLst>
      <p:ext uri="{BB962C8B-B14F-4D97-AF65-F5344CB8AC3E}">
        <p14:creationId xmlns:p14="http://schemas.microsoft.com/office/powerpoint/2010/main" val="1577553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628650" y="1369219"/>
            <a:ext cx="78867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4685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78867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628650" y="0"/>
            <a:ext cx="6153750" cy="1182273"/>
          </a:xfrm>
        </p:spPr>
        <p:txBody>
          <a:bodyPr/>
          <a:lstStyle/>
          <a:p>
            <a:r>
              <a:rPr lang="en-US"/>
              <a:t>Click to edit Master title style</a:t>
            </a:r>
            <a:endParaRPr lang="en-US" dirty="0"/>
          </a:p>
        </p:txBody>
      </p:sp>
    </p:spTree>
    <p:extLst>
      <p:ext uri="{BB962C8B-B14F-4D97-AF65-F5344CB8AC3E}">
        <p14:creationId xmlns:p14="http://schemas.microsoft.com/office/powerpoint/2010/main" val="27974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sp>
        <p:nvSpPr>
          <p:cNvPr id="6" name="Title Placeholder 1"/>
          <p:cNvSpPr txBox="1">
            <a:spLocks/>
          </p:cNvSpPr>
          <p:nvPr userDrawn="1"/>
        </p:nvSpPr>
        <p:spPr>
          <a:xfrm>
            <a:off x="3319200" y="4060800"/>
            <a:ext cx="5371200" cy="1082700"/>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2000" b="0" i="0" kern="1200" baseline="0">
                <a:solidFill>
                  <a:schemeClr val="bg1"/>
                </a:solidFill>
                <a:latin typeface="Arial" charset="0"/>
                <a:ea typeface="Arial" charset="0"/>
                <a:cs typeface="Arial" charset="0"/>
              </a:defRPr>
            </a:lvl1pPr>
          </a:lstStyle>
          <a:p>
            <a:r>
              <a:rPr lang="en-US" sz="1000" b="1" dirty="0">
                <a:latin typeface="Calibri" charset="0"/>
                <a:ea typeface="Calibri" charset="0"/>
                <a:cs typeface="Calibri" charset="0"/>
              </a:rPr>
              <a:t>﻿The Romero Catholic Academy</a:t>
            </a:r>
          </a:p>
          <a:p>
            <a:r>
              <a:rPr lang="en-US" sz="1000" dirty="0">
                <a:latin typeface="Calibri" charset="0"/>
                <a:ea typeface="Calibri" charset="0"/>
                <a:cs typeface="Calibri" charset="0"/>
              </a:rPr>
              <a:t>c/o Cardinal Wiseman Catholic School, Potters Green Road, Coventry, CV2 2AJ</a:t>
            </a:r>
          </a:p>
          <a:p>
            <a:endParaRPr lang="en-US" sz="1000" dirty="0">
              <a:latin typeface="Calibri" charset="0"/>
              <a:ea typeface="Calibri" charset="0"/>
              <a:cs typeface="Calibri" charset="0"/>
            </a:endParaRPr>
          </a:p>
          <a:p>
            <a:r>
              <a:rPr lang="en-US" sz="1000" b="1" dirty="0">
                <a:latin typeface="Calibri" charset="0"/>
                <a:ea typeface="Calibri" charset="0"/>
                <a:cs typeface="Calibri" charset="0"/>
              </a:rPr>
              <a:t>t: </a:t>
            </a:r>
            <a:r>
              <a:rPr lang="en-US" sz="1000" dirty="0">
                <a:latin typeface="Calibri" charset="0"/>
                <a:ea typeface="Calibri" charset="0"/>
                <a:cs typeface="Calibri" charset="0"/>
              </a:rPr>
              <a:t>02476 451 888  •  </a:t>
            </a:r>
            <a:r>
              <a:rPr lang="en-US" sz="1000" b="1" dirty="0">
                <a:latin typeface="Calibri" charset="0"/>
                <a:ea typeface="Calibri" charset="0"/>
                <a:cs typeface="Calibri" charset="0"/>
              </a:rPr>
              <a:t>e: </a:t>
            </a:r>
            <a:r>
              <a:rPr lang="en-US" sz="1000" dirty="0" err="1">
                <a:latin typeface="Calibri" charset="0"/>
                <a:ea typeface="Calibri" charset="0"/>
                <a:cs typeface="Calibri" charset="0"/>
              </a:rPr>
              <a:t>admin@romeromac.com</a:t>
            </a:r>
            <a:r>
              <a:rPr lang="en-US" sz="1000" dirty="0">
                <a:latin typeface="Calibri" charset="0"/>
                <a:ea typeface="Calibri" charset="0"/>
                <a:cs typeface="Calibri" charset="0"/>
              </a:rPr>
              <a:t>  •  </a:t>
            </a:r>
            <a:r>
              <a:rPr lang="en-US" sz="1000" b="1" dirty="0">
                <a:latin typeface="Calibri" charset="0"/>
                <a:ea typeface="Calibri" charset="0"/>
                <a:cs typeface="Calibri" charset="0"/>
              </a:rPr>
              <a:t>w: </a:t>
            </a:r>
            <a:r>
              <a:rPr lang="en-US" sz="1000" dirty="0" err="1">
                <a:latin typeface="Calibri" charset="0"/>
                <a:ea typeface="Calibri" charset="0"/>
                <a:cs typeface="Calibri" charset="0"/>
              </a:rPr>
              <a:t>www.romeromac.com</a:t>
            </a:r>
            <a:endParaRPr lang="en-US" sz="550" dirty="0">
              <a:latin typeface="Calibri" charset="0"/>
              <a:ea typeface="Calibri" charset="0"/>
              <a:cs typeface="Calibri" charset="0"/>
            </a:endParaRPr>
          </a:p>
        </p:txBody>
      </p:sp>
      <p:sp>
        <p:nvSpPr>
          <p:cNvPr id="5" name="Subtitle 2"/>
          <p:cNvSpPr txBox="1">
            <a:spLocks/>
          </p:cNvSpPr>
          <p:nvPr userDrawn="1"/>
        </p:nvSpPr>
        <p:spPr>
          <a:xfrm>
            <a:off x="-1" y="453600"/>
            <a:ext cx="9141291" cy="266400"/>
          </a:xfrm>
          <a:prstGeom prst="rect">
            <a:avLst/>
          </a:prstGeom>
        </p:spPr>
        <p:txBody>
          <a:bodyPr wrap="square" lIns="0" tIns="0" rIns="0" bIns="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100" b="1" dirty="0">
                <a:solidFill>
                  <a:srgbClr val="152C55"/>
                </a:solidFill>
                <a:latin typeface="Calibri" charset="0"/>
                <a:ea typeface="Calibri" charset="0"/>
                <a:cs typeface="Calibri" charset="0"/>
              </a:rPr>
              <a:t>﻿We are a multi-academy company comprised of the following individual schools/academies</a:t>
            </a:r>
          </a:p>
        </p:txBody>
      </p:sp>
    </p:spTree>
    <p:extLst>
      <p:ext uri="{BB962C8B-B14F-4D97-AF65-F5344CB8AC3E}">
        <p14:creationId xmlns:p14="http://schemas.microsoft.com/office/powerpoint/2010/main" val="200839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264" y="4628389"/>
            <a:ext cx="1697736" cy="515111"/>
          </a:xfrm>
          <a:prstGeom prst="rect">
            <a:avLst/>
          </a:prstGeom>
        </p:spPr>
      </p:pic>
      <p:sp>
        <p:nvSpPr>
          <p:cNvPr id="6"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sp>
        <p:nvSpPr>
          <p:cNvPr id="7" name="Title Placeholder 1"/>
          <p:cNvSpPr txBox="1">
            <a:spLocks/>
          </p:cNvSpPr>
          <p:nvPr userDrawn="1"/>
        </p:nvSpPr>
        <p:spPr>
          <a:xfrm>
            <a:off x="396000" y="4060800"/>
            <a:ext cx="4982400" cy="1082700"/>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2000" b="0" i="0" kern="1200" baseline="0">
                <a:solidFill>
                  <a:schemeClr val="bg1"/>
                </a:solidFill>
                <a:latin typeface="Arial" charset="0"/>
                <a:ea typeface="Arial" charset="0"/>
                <a:cs typeface="Arial" charset="0"/>
              </a:defRPr>
            </a:lvl1pPr>
          </a:lstStyle>
          <a:p>
            <a:r>
              <a:rPr lang="en-US" sz="1000" b="1" dirty="0">
                <a:latin typeface="Calibri" charset="0"/>
                <a:ea typeface="Calibri" charset="0"/>
                <a:cs typeface="Calibri" charset="0"/>
              </a:rPr>
              <a:t>﻿The Romero Catholic Academy</a:t>
            </a:r>
          </a:p>
          <a:p>
            <a:r>
              <a:rPr lang="en-US" sz="1000" dirty="0">
                <a:latin typeface="Calibri" charset="0"/>
                <a:ea typeface="Calibri" charset="0"/>
                <a:cs typeface="Calibri" charset="0"/>
              </a:rPr>
              <a:t>c/o Cardinal Wiseman Catholic School, Potters Green Road, Coventry, CV2 2AJ</a:t>
            </a:r>
          </a:p>
          <a:p>
            <a:endParaRPr lang="en-US" sz="1000" dirty="0">
              <a:latin typeface="Calibri" charset="0"/>
              <a:ea typeface="Calibri" charset="0"/>
              <a:cs typeface="Calibri" charset="0"/>
            </a:endParaRPr>
          </a:p>
          <a:p>
            <a:r>
              <a:rPr lang="en-US" sz="1000" b="1" dirty="0">
                <a:latin typeface="Calibri" charset="0"/>
                <a:ea typeface="Calibri" charset="0"/>
                <a:cs typeface="Calibri" charset="0"/>
              </a:rPr>
              <a:t>t: </a:t>
            </a:r>
            <a:r>
              <a:rPr lang="en-US" sz="1000" dirty="0">
                <a:latin typeface="Calibri" charset="0"/>
                <a:ea typeface="Calibri" charset="0"/>
                <a:cs typeface="Calibri" charset="0"/>
              </a:rPr>
              <a:t>02476 451 888  •  </a:t>
            </a:r>
            <a:r>
              <a:rPr lang="en-US" sz="1000" b="1" dirty="0">
                <a:latin typeface="Calibri" charset="0"/>
                <a:ea typeface="Calibri" charset="0"/>
                <a:cs typeface="Calibri" charset="0"/>
              </a:rPr>
              <a:t>e: </a:t>
            </a:r>
            <a:r>
              <a:rPr lang="en-US" sz="1000" dirty="0" err="1">
                <a:latin typeface="Calibri" charset="0"/>
                <a:ea typeface="Calibri" charset="0"/>
                <a:cs typeface="Calibri" charset="0"/>
              </a:rPr>
              <a:t>admin@romeromac.com</a:t>
            </a:r>
            <a:r>
              <a:rPr lang="en-US" sz="1000" dirty="0">
                <a:latin typeface="Calibri" charset="0"/>
                <a:ea typeface="Calibri" charset="0"/>
                <a:cs typeface="Calibri" charset="0"/>
              </a:rPr>
              <a:t>  •  </a:t>
            </a:r>
            <a:r>
              <a:rPr lang="en-US" sz="1000" b="1" dirty="0">
                <a:latin typeface="Calibri" charset="0"/>
                <a:ea typeface="Calibri" charset="0"/>
                <a:cs typeface="Calibri" charset="0"/>
              </a:rPr>
              <a:t>w: </a:t>
            </a:r>
            <a:r>
              <a:rPr lang="en-US" sz="1000" dirty="0" err="1">
                <a:latin typeface="Calibri" charset="0"/>
                <a:ea typeface="Calibri" charset="0"/>
                <a:cs typeface="Calibri" charset="0"/>
              </a:rPr>
              <a:t>www.romeromac.com</a:t>
            </a:r>
            <a:endParaRPr lang="en-US" sz="550" dirty="0">
              <a:latin typeface="Calibri" charset="0"/>
              <a:ea typeface="Calibri" charset="0"/>
              <a:cs typeface="Calibri" charset="0"/>
            </a:endParaRPr>
          </a:p>
        </p:txBody>
      </p:sp>
    </p:spTree>
    <p:extLst>
      <p:ext uri="{BB962C8B-B14F-4D97-AF65-F5344CB8AC3E}">
        <p14:creationId xmlns:p14="http://schemas.microsoft.com/office/powerpoint/2010/main" val="1949946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49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264" y="4628389"/>
            <a:ext cx="1697736" cy="515111"/>
          </a:xfrm>
          <a:prstGeom prst="rect">
            <a:avLst/>
          </a:prstGeom>
        </p:spPr>
      </p:pic>
      <p:sp>
        <p:nvSpPr>
          <p:cNvPr id="6"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sp>
        <p:nvSpPr>
          <p:cNvPr id="7" name="Title Placeholder 1"/>
          <p:cNvSpPr txBox="1">
            <a:spLocks/>
          </p:cNvSpPr>
          <p:nvPr userDrawn="1"/>
        </p:nvSpPr>
        <p:spPr>
          <a:xfrm>
            <a:off x="396000" y="4060800"/>
            <a:ext cx="4982400" cy="1082700"/>
          </a:xfrm>
          <a:prstGeom prst="rect">
            <a:avLst/>
          </a:prstGeom>
        </p:spPr>
        <p:txBody>
          <a:bodyPr vert="horz" lIns="0" tIns="0" rIns="0" bIns="0" rtlCol="0" anchor="ctr">
            <a:normAutofit/>
          </a:bodyPr>
          <a:lstStyle>
            <a:lvl1pPr algn="l" defTabSz="685800" rtl="0" eaLnBrk="1" latinLnBrk="0" hangingPunct="1">
              <a:lnSpc>
                <a:spcPct val="90000"/>
              </a:lnSpc>
              <a:spcBef>
                <a:spcPct val="0"/>
              </a:spcBef>
              <a:buNone/>
              <a:defRPr sz="2000" b="0" i="0" kern="1200" baseline="0">
                <a:solidFill>
                  <a:schemeClr val="bg1"/>
                </a:solidFill>
                <a:latin typeface="Arial" charset="0"/>
                <a:ea typeface="Arial" charset="0"/>
                <a:cs typeface="Arial" charset="0"/>
              </a:defRPr>
            </a:lvl1pPr>
          </a:lstStyle>
          <a:p>
            <a:r>
              <a:rPr lang="en-US" sz="1000" b="1" dirty="0">
                <a:latin typeface="Calibri" charset="0"/>
                <a:ea typeface="Calibri" charset="0"/>
                <a:cs typeface="Calibri" charset="0"/>
              </a:rPr>
              <a:t>﻿The Romero Catholic Academy</a:t>
            </a:r>
          </a:p>
          <a:p>
            <a:r>
              <a:rPr lang="en-US" sz="1000" dirty="0">
                <a:latin typeface="Calibri" charset="0"/>
                <a:ea typeface="Calibri" charset="0"/>
                <a:cs typeface="Calibri" charset="0"/>
              </a:rPr>
              <a:t>c/o Cardinal Wiseman Catholic School, Potters Green Road, Coventry, CV2 2AJ</a:t>
            </a:r>
          </a:p>
          <a:p>
            <a:endParaRPr lang="en-US" sz="1000" dirty="0">
              <a:latin typeface="Calibri" charset="0"/>
              <a:ea typeface="Calibri" charset="0"/>
              <a:cs typeface="Calibri" charset="0"/>
            </a:endParaRPr>
          </a:p>
          <a:p>
            <a:r>
              <a:rPr lang="en-US" sz="1000" b="1" dirty="0">
                <a:latin typeface="Calibri" charset="0"/>
                <a:ea typeface="Calibri" charset="0"/>
                <a:cs typeface="Calibri" charset="0"/>
              </a:rPr>
              <a:t>t: </a:t>
            </a:r>
            <a:r>
              <a:rPr lang="en-US" sz="1000" dirty="0">
                <a:latin typeface="Calibri" charset="0"/>
                <a:ea typeface="Calibri" charset="0"/>
                <a:cs typeface="Calibri" charset="0"/>
              </a:rPr>
              <a:t>02476 451 888  •  </a:t>
            </a:r>
            <a:r>
              <a:rPr lang="en-US" sz="1000" b="1" dirty="0">
                <a:latin typeface="Calibri" charset="0"/>
                <a:ea typeface="Calibri" charset="0"/>
                <a:cs typeface="Calibri" charset="0"/>
              </a:rPr>
              <a:t>e: </a:t>
            </a:r>
            <a:r>
              <a:rPr lang="en-US" sz="1000" dirty="0" err="1">
                <a:latin typeface="Calibri" charset="0"/>
                <a:ea typeface="Calibri" charset="0"/>
                <a:cs typeface="Calibri" charset="0"/>
              </a:rPr>
              <a:t>admin@romeromac.com</a:t>
            </a:r>
            <a:r>
              <a:rPr lang="en-US" sz="1000" dirty="0">
                <a:latin typeface="Calibri" charset="0"/>
                <a:ea typeface="Calibri" charset="0"/>
                <a:cs typeface="Calibri" charset="0"/>
              </a:rPr>
              <a:t>  •  </a:t>
            </a:r>
            <a:r>
              <a:rPr lang="en-US" sz="1000" b="1" dirty="0">
                <a:latin typeface="Calibri" charset="0"/>
                <a:ea typeface="Calibri" charset="0"/>
                <a:cs typeface="Calibri" charset="0"/>
              </a:rPr>
              <a:t>w: </a:t>
            </a:r>
            <a:r>
              <a:rPr lang="en-US" sz="1000" dirty="0" err="1">
                <a:latin typeface="Calibri" charset="0"/>
                <a:ea typeface="Calibri" charset="0"/>
                <a:cs typeface="Calibri" charset="0"/>
              </a:rPr>
              <a:t>www.romeromac.com</a:t>
            </a:r>
            <a:endParaRPr lang="en-US" sz="550" dirty="0">
              <a:latin typeface="Calibri" charset="0"/>
              <a:ea typeface="Calibri" charset="0"/>
              <a:cs typeface="Calibri" charset="0"/>
            </a:endParaRPr>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291" y="3608016"/>
            <a:ext cx="4907280" cy="481584"/>
          </a:xfrm>
          <a:prstGeom prst="rect">
            <a:avLst/>
          </a:prstGeom>
        </p:spPr>
      </p:pic>
    </p:spTree>
    <p:extLst>
      <p:ext uri="{BB962C8B-B14F-4D97-AF65-F5344CB8AC3E}">
        <p14:creationId xmlns:p14="http://schemas.microsoft.com/office/powerpoint/2010/main" val="132452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543050"/>
            <a:ext cx="4629150" cy="28527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1"/>
          <p:cNvSpPr>
            <a:spLocks noGrp="1"/>
          </p:cNvSpPr>
          <p:nvPr>
            <p:ph type="title"/>
          </p:nvPr>
        </p:nvSpPr>
        <p:spPr>
          <a:xfrm>
            <a:off x="628650" y="0"/>
            <a:ext cx="6153750" cy="1182273"/>
          </a:xfrm>
        </p:spPr>
        <p:txBody>
          <a:bodyPr/>
          <a:lstStyle/>
          <a:p>
            <a:r>
              <a:rPr lang="en-US"/>
              <a:t>Click to edit Master title style</a:t>
            </a:r>
            <a:endParaRPr lang="en-US" dirty="0"/>
          </a:p>
        </p:txBody>
      </p:sp>
    </p:spTree>
    <p:extLst>
      <p:ext uri="{BB962C8B-B14F-4D97-AF65-F5344CB8AC3E}">
        <p14:creationId xmlns:p14="http://schemas.microsoft.com/office/powerpoint/2010/main" val="820881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1" y="1543050"/>
            <a:ext cx="4629150" cy="2852738"/>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Title 1"/>
          <p:cNvSpPr>
            <a:spLocks noGrp="1"/>
          </p:cNvSpPr>
          <p:nvPr>
            <p:ph type="title"/>
          </p:nvPr>
        </p:nvSpPr>
        <p:spPr>
          <a:xfrm>
            <a:off x="628650" y="0"/>
            <a:ext cx="6153750" cy="1182273"/>
          </a:xfrm>
        </p:spPr>
        <p:txBody>
          <a:bodyPr/>
          <a:lstStyle/>
          <a:p>
            <a:r>
              <a:rPr lang="en-US"/>
              <a:t>Click to edit Master title style</a:t>
            </a:r>
            <a:endParaRPr lang="en-US" dirty="0"/>
          </a:p>
        </p:txBody>
      </p:sp>
    </p:spTree>
    <p:extLst>
      <p:ext uri="{BB962C8B-B14F-4D97-AF65-F5344CB8AC3E}">
        <p14:creationId xmlns:p14="http://schemas.microsoft.com/office/powerpoint/2010/main" val="111660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1289" cy="5143499"/>
          </a:xfrm>
          <a:prstGeom prst="rect">
            <a:avLst/>
          </a:prstGeom>
        </p:spPr>
      </p:pic>
      <p:sp>
        <p:nvSpPr>
          <p:cNvPr id="2" name="Title 1"/>
          <p:cNvSpPr>
            <a:spLocks noGrp="1"/>
          </p:cNvSpPr>
          <p:nvPr>
            <p:ph type="ctrTitle" hasCustomPrompt="1"/>
          </p:nvPr>
        </p:nvSpPr>
        <p:spPr>
          <a:xfrm>
            <a:off x="5228111" y="2185060"/>
            <a:ext cx="3619005" cy="1023365"/>
          </a:xfrm>
        </p:spPr>
        <p:txBody>
          <a:bodyPr anchor="b">
            <a:noAutofit/>
          </a:bodyPr>
          <a:lstStyle>
            <a:lvl1pPr algn="r">
              <a:defRPr sz="2400" b="0" i="0" baseline="0">
                <a:solidFill>
                  <a:schemeClr val="bg1"/>
                </a:solidFill>
                <a:latin typeface="Calibri" charset="0"/>
                <a:ea typeface="Calibri" charset="0"/>
                <a:cs typeface="Calibri" charset="0"/>
              </a:defRPr>
            </a:lvl1pPr>
          </a:lstStyle>
          <a:p>
            <a:r>
              <a:rPr lang="en-US" dirty="0"/>
              <a:t>Title goes here</a:t>
            </a:r>
          </a:p>
        </p:txBody>
      </p:sp>
      <p:sp>
        <p:nvSpPr>
          <p:cNvPr id="3" name="Subtitle 2"/>
          <p:cNvSpPr>
            <a:spLocks noGrp="1"/>
          </p:cNvSpPr>
          <p:nvPr>
            <p:ph type="subTitle" idx="1" hasCustomPrompt="1"/>
          </p:nvPr>
        </p:nvSpPr>
        <p:spPr>
          <a:xfrm>
            <a:off x="6501739" y="3313927"/>
            <a:ext cx="2345377" cy="469105"/>
          </a:xfrm>
        </p:spPr>
        <p:txBody>
          <a:bodyPr>
            <a:normAutofit/>
          </a:bodyPr>
          <a:lstStyle>
            <a:lvl1pPr marL="0" indent="0" algn="r">
              <a:buNone/>
              <a:defRPr sz="1200" b="1" i="0">
                <a:solidFill>
                  <a:schemeClr val="bg1"/>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Date goes here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46264" y="4628389"/>
            <a:ext cx="1697736" cy="515111"/>
          </a:xfrm>
          <a:prstGeom prst="rect">
            <a:avLst/>
          </a:prstGeom>
        </p:spPr>
      </p:pic>
      <p:sp>
        <p:nvSpPr>
          <p:cNvPr id="9"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spTree>
    <p:extLst>
      <p:ext uri="{BB962C8B-B14F-4D97-AF65-F5344CB8AC3E}">
        <p14:creationId xmlns:p14="http://schemas.microsoft.com/office/powerpoint/2010/main" val="10843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4244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Tree>
    <p:extLst>
      <p:ext uri="{BB962C8B-B14F-4D97-AF65-F5344CB8AC3E}">
        <p14:creationId xmlns:p14="http://schemas.microsoft.com/office/powerpoint/2010/main" val="189935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0" t="23791" r="-30" b="11372"/>
          <a:stretch/>
        </p:blipFill>
        <p:spPr>
          <a:xfrm>
            <a:off x="2709" y="1223681"/>
            <a:ext cx="9141291" cy="3334871"/>
          </a:xfrm>
          <a:prstGeom prst="rect">
            <a:avLst/>
          </a:prstGeom>
        </p:spPr>
      </p:pic>
      <p:sp>
        <p:nvSpPr>
          <p:cNvPr id="4" name="Title 1"/>
          <p:cNvSpPr>
            <a:spLocks noGrp="1"/>
          </p:cNvSpPr>
          <p:nvPr>
            <p:ph type="title" hasCustomPrompt="1"/>
          </p:nvPr>
        </p:nvSpPr>
        <p:spPr>
          <a:xfrm>
            <a:off x="628650" y="0"/>
            <a:ext cx="6153750" cy="1182273"/>
          </a:xfrm>
        </p:spPr>
        <p:txBody>
          <a:bodyPr/>
          <a:lstStyle/>
          <a:p>
            <a:r>
              <a:rPr lang="en-US" dirty="0"/>
              <a:t>The Academy in numbers</a:t>
            </a:r>
          </a:p>
        </p:txBody>
      </p:sp>
    </p:spTree>
    <p:extLst>
      <p:ext uri="{BB962C8B-B14F-4D97-AF65-F5344CB8AC3E}">
        <p14:creationId xmlns:p14="http://schemas.microsoft.com/office/powerpoint/2010/main" val="664791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9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628650" y="0"/>
            <a:ext cx="6153750" cy="1182273"/>
          </a:xfrm>
        </p:spPr>
        <p:txBody>
          <a:bodyPr/>
          <a:lstStyle/>
          <a:p>
            <a:r>
              <a:rPr lang="en-US"/>
              <a:t>Click to edit Master title style</a:t>
            </a:r>
            <a:endParaRPr lang="en-US" dirty="0"/>
          </a:p>
        </p:txBody>
      </p:sp>
    </p:spTree>
    <p:extLst>
      <p:ext uri="{BB962C8B-B14F-4D97-AF65-F5344CB8AC3E}">
        <p14:creationId xmlns:p14="http://schemas.microsoft.com/office/powerpoint/2010/main" val="107997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369219"/>
            <a:ext cx="459135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264" y="4628388"/>
            <a:ext cx="1697736" cy="515111"/>
          </a:xfrm>
          <a:prstGeom prst="rect">
            <a:avLst/>
          </a:prstGeom>
        </p:spPr>
      </p:pic>
      <p:sp>
        <p:nvSpPr>
          <p:cNvPr id="7"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spTree>
    <p:extLst>
      <p:ext uri="{BB962C8B-B14F-4D97-AF65-F5344CB8AC3E}">
        <p14:creationId xmlns:p14="http://schemas.microsoft.com/office/powerpoint/2010/main" val="656898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
          </p:nvPr>
        </p:nvSpPr>
        <p:spPr>
          <a:xfrm>
            <a:off x="628650" y="1369219"/>
            <a:ext cx="4591350"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443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446264" y="4628388"/>
            <a:ext cx="1697736" cy="515112"/>
          </a:xfrm>
          <a:prstGeom prst="rect">
            <a:avLst/>
          </a:prstGeom>
        </p:spPr>
      </p:pic>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1291" cy="1182273"/>
          </a:xfrm>
          <a:prstGeom prst="rect">
            <a:avLst/>
          </a:prstGeom>
        </p:spPr>
      </p:pic>
      <p:sp>
        <p:nvSpPr>
          <p:cNvPr id="2" name="Title Placeholder 1"/>
          <p:cNvSpPr>
            <a:spLocks noGrp="1"/>
          </p:cNvSpPr>
          <p:nvPr>
            <p:ph type="title"/>
          </p:nvPr>
        </p:nvSpPr>
        <p:spPr>
          <a:xfrm>
            <a:off x="628650" y="0"/>
            <a:ext cx="6153750" cy="11822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p:cNvSpPr txBox="1">
            <a:spLocks/>
          </p:cNvSpPr>
          <p:nvPr userDrawn="1"/>
        </p:nvSpPr>
        <p:spPr>
          <a:xfrm>
            <a:off x="7446264" y="4628389"/>
            <a:ext cx="1697736" cy="515112"/>
          </a:xfrm>
          <a:prstGeom prst="rect">
            <a:avLst/>
          </a:prstGeom>
        </p:spPr>
        <p:txBody>
          <a:bodyPr wrap="none" lIns="0" tIns="180000" rIns="0" bIns="180000">
            <a:normAutofit/>
          </a:bodyPr>
          <a:lstStyle>
            <a:lvl1pPr marL="0" indent="0" algn="r" defTabSz="685800" rtl="0" eaLnBrk="1" latinLnBrk="0" hangingPunct="1">
              <a:lnSpc>
                <a:spcPct val="90000"/>
              </a:lnSpc>
              <a:spcBef>
                <a:spcPts val="750"/>
              </a:spcBef>
              <a:buFont typeface="Wingdings" charset="2"/>
              <a:buNone/>
              <a:defRPr sz="1200" b="1" i="0" kern="1200">
                <a:solidFill>
                  <a:schemeClr val="bg1"/>
                </a:solidFill>
                <a:latin typeface="Arial" charset="0"/>
                <a:ea typeface="Arial" charset="0"/>
                <a:cs typeface="Arial" charset="0"/>
              </a:defRPr>
            </a:lvl1pPr>
            <a:lvl2pPr marL="342900" indent="0" algn="ctr" defTabSz="685800" rtl="0" eaLnBrk="1" latinLnBrk="0" hangingPunct="1">
              <a:lnSpc>
                <a:spcPct val="90000"/>
              </a:lnSpc>
              <a:spcBef>
                <a:spcPts val="375"/>
              </a:spcBef>
              <a:buFont typeface="Wingdings" charset="2"/>
              <a:buNone/>
              <a:defRPr sz="1500" b="0" i="0" kern="1200">
                <a:solidFill>
                  <a:schemeClr val="bg2">
                    <a:lumMod val="50000"/>
                  </a:schemeClr>
                </a:solidFill>
                <a:latin typeface="Arial" charset="0"/>
                <a:ea typeface="Arial" charset="0"/>
                <a:cs typeface="Arial" charset="0"/>
              </a:defRPr>
            </a:lvl2pPr>
            <a:lvl3pPr marL="685800" indent="0" algn="ctr" defTabSz="685800" rtl="0" eaLnBrk="1" latinLnBrk="0" hangingPunct="1">
              <a:lnSpc>
                <a:spcPct val="90000"/>
              </a:lnSpc>
              <a:spcBef>
                <a:spcPts val="375"/>
              </a:spcBef>
              <a:buFont typeface="Wingdings" charset="2"/>
              <a:buNone/>
              <a:defRPr sz="1350" b="0" i="0" kern="1200">
                <a:solidFill>
                  <a:schemeClr val="bg2">
                    <a:lumMod val="50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Wingdings" charset="2"/>
              <a:buNone/>
              <a:defRPr sz="1200" b="0" i="0" kern="1200">
                <a:solidFill>
                  <a:schemeClr val="bg2">
                    <a:lumMod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en-US" sz="1000" b="0" dirty="0" err="1">
                <a:latin typeface="Calibri" charset="0"/>
                <a:ea typeface="Calibri" charset="0"/>
                <a:cs typeface="Calibri" charset="0"/>
              </a:rPr>
              <a:t>www.romeromac.com</a:t>
            </a:r>
            <a:endParaRPr lang="en-US" sz="1000" b="0" dirty="0">
              <a:latin typeface="Calibri" charset="0"/>
              <a:ea typeface="Calibri" charset="0"/>
              <a:cs typeface="Calibri" charset="0"/>
            </a:endParaRPr>
          </a:p>
        </p:txBody>
      </p:sp>
    </p:spTree>
    <p:extLst>
      <p:ext uri="{BB962C8B-B14F-4D97-AF65-F5344CB8AC3E}">
        <p14:creationId xmlns:p14="http://schemas.microsoft.com/office/powerpoint/2010/main" val="2081973837"/>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76" r:id="rId4"/>
    <p:sldLayoutId id="2147483677" r:id="rId5"/>
    <p:sldLayoutId id="2147483664" r:id="rId6"/>
    <p:sldLayoutId id="2147483665" r:id="rId7"/>
    <p:sldLayoutId id="2147483666" r:id="rId8"/>
    <p:sldLayoutId id="2147483670" r:id="rId9"/>
    <p:sldLayoutId id="2147483671" r:id="rId10"/>
    <p:sldLayoutId id="2147483672" r:id="rId11"/>
    <p:sldLayoutId id="2147483667" r:id="rId12"/>
    <p:sldLayoutId id="2147483673" r:id="rId13"/>
    <p:sldLayoutId id="2147483663" r:id="rId14"/>
    <p:sldLayoutId id="2147483675" r:id="rId15"/>
    <p:sldLayoutId id="2147483668" r:id="rId16"/>
    <p:sldLayoutId id="2147483669" r:id="rId17"/>
  </p:sldLayoutIdLst>
  <p:txStyles>
    <p:titleStyle>
      <a:lvl1pPr algn="l" defTabSz="685800" rtl="0" eaLnBrk="1" latinLnBrk="0" hangingPunct="1">
        <a:lnSpc>
          <a:spcPct val="90000"/>
        </a:lnSpc>
        <a:spcBef>
          <a:spcPct val="0"/>
        </a:spcBef>
        <a:buNone/>
        <a:defRPr sz="2000" b="0" i="0" kern="1200">
          <a:solidFill>
            <a:schemeClr val="bg1"/>
          </a:solidFill>
          <a:latin typeface="Calibri" charset="0"/>
          <a:ea typeface="Calibri" charset="0"/>
          <a:cs typeface="Calibri" charset="0"/>
        </a:defRPr>
      </a:lvl1pPr>
    </p:titleStyle>
    <p:bodyStyle>
      <a:lvl1pPr marL="342900" indent="-342900" algn="l" defTabSz="685800" rtl="0" eaLnBrk="1" latinLnBrk="0" hangingPunct="1">
        <a:lnSpc>
          <a:spcPct val="90000"/>
        </a:lnSpc>
        <a:spcBef>
          <a:spcPts val="750"/>
        </a:spcBef>
        <a:buFont typeface="Wingdings" charset="2"/>
        <a:buChar char="§"/>
        <a:defRPr sz="1800" b="0" i="0" kern="1200">
          <a:solidFill>
            <a:schemeClr val="bg2">
              <a:lumMod val="50000"/>
            </a:schemeClr>
          </a:solidFill>
          <a:latin typeface="Calibri" charset="0"/>
          <a:ea typeface="Calibri" charset="0"/>
          <a:cs typeface="Calibri" charset="0"/>
        </a:defRPr>
      </a:lvl1pPr>
      <a:lvl2pPr marL="628650" indent="-285750" algn="l" defTabSz="685800" rtl="0" eaLnBrk="1" latinLnBrk="0" hangingPunct="1">
        <a:lnSpc>
          <a:spcPct val="90000"/>
        </a:lnSpc>
        <a:spcBef>
          <a:spcPts val="375"/>
        </a:spcBef>
        <a:buFont typeface="Wingdings" charset="2"/>
        <a:buChar char="§"/>
        <a:defRPr sz="1400" b="0" i="0" kern="1200">
          <a:solidFill>
            <a:schemeClr val="bg2">
              <a:lumMod val="50000"/>
            </a:schemeClr>
          </a:solidFill>
          <a:latin typeface="Calibri" charset="0"/>
          <a:ea typeface="Calibri" charset="0"/>
          <a:cs typeface="Calibri" charset="0"/>
        </a:defRPr>
      </a:lvl2pPr>
      <a:lvl3pPr marL="971550" indent="-285750" algn="l" defTabSz="685800" rtl="0" eaLnBrk="1" latinLnBrk="0" hangingPunct="1">
        <a:lnSpc>
          <a:spcPct val="90000"/>
        </a:lnSpc>
        <a:spcBef>
          <a:spcPts val="375"/>
        </a:spcBef>
        <a:buFont typeface="Wingdings" charset="2"/>
        <a:buChar char="§"/>
        <a:defRPr sz="1200" b="0" i="0" kern="1200">
          <a:solidFill>
            <a:schemeClr val="bg2">
              <a:lumMod val="50000"/>
            </a:schemeClr>
          </a:solidFill>
          <a:latin typeface="Calibri" charset="0"/>
          <a:ea typeface="Calibri" charset="0"/>
          <a:cs typeface="Calibri" charset="0"/>
        </a:defRPr>
      </a:lvl3pPr>
      <a:lvl4pPr marL="1314450" indent="-285750" algn="l" defTabSz="685800" rtl="0" eaLnBrk="1" latinLnBrk="0" hangingPunct="1">
        <a:lnSpc>
          <a:spcPct val="90000"/>
        </a:lnSpc>
        <a:spcBef>
          <a:spcPts val="375"/>
        </a:spcBef>
        <a:buFont typeface="Wingdings" charset="2"/>
        <a:buChar char="§"/>
        <a:defRPr sz="1100" b="0" i="0" kern="1200">
          <a:solidFill>
            <a:schemeClr val="bg2">
              <a:lumMod val="50000"/>
            </a:schemeClr>
          </a:solidFill>
          <a:latin typeface="Calibri" charset="0"/>
          <a:ea typeface="Calibri" charset="0"/>
          <a:cs typeface="Calibri" charset="0"/>
        </a:defRPr>
      </a:lvl4pPr>
      <a:lvl5pPr marL="1657350" indent="-285750" algn="l" defTabSz="685800" rtl="0" eaLnBrk="1" latinLnBrk="0" hangingPunct="1">
        <a:lnSpc>
          <a:spcPct val="90000"/>
        </a:lnSpc>
        <a:spcBef>
          <a:spcPts val="375"/>
        </a:spcBef>
        <a:buFont typeface="Wingdings" charset="2"/>
        <a:buChar char="§"/>
        <a:defRPr sz="1100" b="0" i="0" kern="1200">
          <a:solidFill>
            <a:schemeClr val="bg2">
              <a:lumMod val="50000"/>
            </a:schemeClr>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romeromac.com/policies-procedure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omeromac.com/key-information/cctv-policy/"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GDPR Refresher Training</a:t>
            </a:r>
          </a:p>
        </p:txBody>
      </p:sp>
      <p:sp>
        <p:nvSpPr>
          <p:cNvPr id="3" name="Subtitle 2"/>
          <p:cNvSpPr>
            <a:spLocks noGrp="1"/>
          </p:cNvSpPr>
          <p:nvPr>
            <p:ph type="subTitle" idx="1"/>
          </p:nvPr>
        </p:nvSpPr>
        <p:spPr/>
        <p:txBody>
          <a:bodyPr>
            <a:normAutofit/>
          </a:bodyPr>
          <a:lstStyle/>
          <a:p>
            <a:r>
              <a:rPr lang="en-US" sz="1800" dirty="0"/>
              <a:t>2020/2021</a:t>
            </a:r>
          </a:p>
        </p:txBody>
      </p:sp>
    </p:spTree>
    <p:extLst>
      <p:ext uri="{BB962C8B-B14F-4D97-AF65-F5344CB8AC3E}">
        <p14:creationId xmlns:p14="http://schemas.microsoft.com/office/powerpoint/2010/main" val="122326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224" y="1298511"/>
            <a:ext cx="8795288" cy="3769436"/>
          </a:xfrm>
        </p:spPr>
        <p:txBody>
          <a:bodyPr>
            <a:normAutofit fontScale="70000" lnSpcReduction="20000"/>
          </a:bodyPr>
          <a:lstStyle/>
          <a:p>
            <a:pPr marL="0" indent="0" algn="ctr">
              <a:buNone/>
            </a:pPr>
            <a:r>
              <a:rPr lang="en-US" sz="1900" b="1" i="1" u="sng" dirty="0">
                <a:solidFill>
                  <a:srgbClr val="FF0000"/>
                </a:solidFill>
              </a:rPr>
              <a:t>New starters must complete the GDPR E Learning modules</a:t>
            </a:r>
          </a:p>
          <a:p>
            <a:pPr marL="0" indent="0" algn="ctr">
              <a:buNone/>
            </a:pPr>
            <a:r>
              <a:rPr lang="en-US" sz="1900" b="1" i="1" u="sng" dirty="0">
                <a:solidFill>
                  <a:srgbClr val="FF0000"/>
                </a:solidFill>
              </a:rPr>
              <a:t>Please contact your SBM if you have not completed this to set up a login</a:t>
            </a:r>
          </a:p>
          <a:p>
            <a:pPr marL="285750" indent="-285750">
              <a:buFont typeface="Arial" panose="020B0604020202020204" pitchFamily="34" charset="0"/>
              <a:buChar char="•"/>
            </a:pPr>
            <a:r>
              <a:rPr lang="en-US" sz="2000" b="1" dirty="0">
                <a:solidFill>
                  <a:schemeClr val="tx1"/>
                </a:solidFill>
              </a:rPr>
              <a:t>Reporting breaches </a:t>
            </a:r>
          </a:p>
          <a:p>
            <a:pPr marL="742950" lvl="1" indent="-285750">
              <a:buFont typeface="Arial" panose="020B0604020202020204" pitchFamily="34" charset="0"/>
              <a:buChar char="•"/>
            </a:pPr>
            <a:r>
              <a:rPr lang="en-US" sz="1900" dirty="0">
                <a:solidFill>
                  <a:schemeClr val="tx1"/>
                </a:solidFill>
              </a:rPr>
              <a:t>You</a:t>
            </a:r>
            <a:r>
              <a:rPr lang="en-US" sz="1900" b="1" dirty="0">
                <a:solidFill>
                  <a:schemeClr val="tx1"/>
                </a:solidFill>
              </a:rPr>
              <a:t> </a:t>
            </a:r>
            <a:r>
              <a:rPr lang="en-US" sz="1900" dirty="0">
                <a:solidFill>
                  <a:schemeClr val="tx1"/>
                </a:solidFill>
              </a:rPr>
              <a:t>must inform the school office of any breaches;</a:t>
            </a:r>
          </a:p>
          <a:p>
            <a:pPr marL="742950" lvl="1" indent="-285750">
              <a:buFont typeface="Arial" panose="020B0604020202020204" pitchFamily="34" charset="0"/>
              <a:buChar char="•"/>
            </a:pPr>
            <a:r>
              <a:rPr lang="en-US" sz="1900" dirty="0">
                <a:solidFill>
                  <a:schemeClr val="tx1"/>
                </a:solidFill>
              </a:rPr>
              <a:t>Examples of breaches; Letter sent home to the wrong parent, computer left unlocked, school equipment lost (laptops, fobs, ID badge), emails sent to the wrong person etc.</a:t>
            </a:r>
          </a:p>
          <a:p>
            <a:pPr marL="742950" lvl="1" indent="-285750">
              <a:buFont typeface="Arial" panose="020B0604020202020204" pitchFamily="34" charset="0"/>
              <a:buChar char="•"/>
            </a:pPr>
            <a:r>
              <a:rPr lang="en-US" sz="1900" dirty="0">
                <a:solidFill>
                  <a:schemeClr val="tx1"/>
                </a:solidFill>
              </a:rPr>
              <a:t>It is so important to log a breach. It is highly unlikely the breach will be reportable to the ICO. However, as a school we should have a log of all breaches to prevent damage further down the line.</a:t>
            </a:r>
          </a:p>
          <a:p>
            <a:pPr marL="285750" indent="-285750">
              <a:buFont typeface="Arial" panose="020B0604020202020204" pitchFamily="34" charset="0"/>
              <a:buChar char="•"/>
            </a:pPr>
            <a:r>
              <a:rPr lang="en-US" sz="2000" b="1" dirty="0">
                <a:solidFill>
                  <a:schemeClr val="tx1"/>
                </a:solidFill>
              </a:rPr>
              <a:t>Data Protection and Information Security Policy</a:t>
            </a:r>
          </a:p>
          <a:p>
            <a:pPr marL="742950" lvl="1" indent="-285750">
              <a:buFont typeface="Arial" panose="020B0604020202020204" pitchFamily="34" charset="0"/>
              <a:buChar char="•"/>
            </a:pPr>
            <a:r>
              <a:rPr lang="en-US" sz="1900" dirty="0">
                <a:solidFill>
                  <a:schemeClr val="tx1"/>
                </a:solidFill>
              </a:rPr>
              <a:t>Please read this important document that details our procedures (copies can be found on our website </a:t>
            </a:r>
            <a:r>
              <a:rPr lang="en-US" sz="1900" b="1" dirty="0">
                <a:solidFill>
                  <a:schemeClr val="tx1"/>
                </a:solidFill>
                <a:hlinkClick r:id="rId2"/>
              </a:rPr>
              <a:t>here</a:t>
            </a:r>
            <a:r>
              <a:rPr lang="en-US" sz="1900" dirty="0">
                <a:solidFill>
                  <a:schemeClr val="tx1"/>
                </a:solidFill>
              </a:rPr>
              <a:t>)</a:t>
            </a:r>
          </a:p>
          <a:p>
            <a:pPr marL="285750" indent="-285750">
              <a:buFont typeface="Arial" panose="020B0604020202020204" pitchFamily="34" charset="0"/>
              <a:buChar char="•"/>
            </a:pPr>
            <a:r>
              <a:rPr lang="en-US" sz="2000" b="1" dirty="0">
                <a:solidFill>
                  <a:schemeClr val="tx1"/>
                </a:solidFill>
              </a:rPr>
              <a:t>Subject Access Requests </a:t>
            </a:r>
          </a:p>
          <a:p>
            <a:pPr marL="742950" lvl="1" indent="-285750">
              <a:buFont typeface="Arial" panose="020B0604020202020204" pitchFamily="34" charset="0"/>
              <a:buChar char="•"/>
            </a:pPr>
            <a:r>
              <a:rPr lang="en-US" sz="1900" dirty="0">
                <a:solidFill>
                  <a:schemeClr val="tx1"/>
                </a:solidFill>
              </a:rPr>
              <a:t>Please inform your school office with any requests. Advice will be provided on the information you can disclose for the requested subject. All Subject Access Requests are reported to the Academy Committee via the Principal report which is written termly.</a:t>
            </a:r>
          </a:p>
          <a:p>
            <a:pPr marL="285750" indent="-285750">
              <a:buFont typeface="Arial" panose="020B0604020202020204" pitchFamily="34" charset="0"/>
              <a:buChar char="•"/>
            </a:pPr>
            <a:r>
              <a:rPr lang="en-US" sz="2000" b="1" dirty="0">
                <a:solidFill>
                  <a:schemeClr val="tx1"/>
                </a:solidFill>
              </a:rPr>
              <a:t>Clear desk policy</a:t>
            </a:r>
          </a:p>
          <a:p>
            <a:pPr marL="742950" lvl="1" indent="-285750">
              <a:buFont typeface="Arial" panose="020B0604020202020204" pitchFamily="34" charset="0"/>
              <a:buChar char="•"/>
            </a:pPr>
            <a:r>
              <a:rPr lang="en-US" sz="1900" dirty="0">
                <a:solidFill>
                  <a:schemeClr val="tx1"/>
                </a:solidFill>
              </a:rPr>
              <a:t>Ensure desks are clear of sensitive data when you are away from your desk and at the end of the day</a:t>
            </a:r>
          </a:p>
          <a:p>
            <a:pPr marL="285750" indent="-285750">
              <a:buFont typeface="Arial" panose="020B0604020202020204" pitchFamily="34" charset="0"/>
              <a:buChar char="•"/>
            </a:pPr>
            <a:r>
              <a:rPr lang="en-US" sz="2000" b="1" dirty="0">
                <a:solidFill>
                  <a:schemeClr val="tx1"/>
                </a:solidFill>
              </a:rPr>
              <a:t>New Apps/Suppliers</a:t>
            </a:r>
          </a:p>
          <a:p>
            <a:pPr marL="742950" lvl="1" indent="-285750">
              <a:buFont typeface="Arial" panose="020B0604020202020204" pitchFamily="34" charset="0"/>
              <a:buChar char="•"/>
            </a:pPr>
            <a:r>
              <a:rPr lang="en-US" sz="1900" dirty="0">
                <a:solidFill>
                  <a:schemeClr val="tx1"/>
                </a:solidFill>
              </a:rPr>
              <a:t>All new purchases must go via Principal and ICT. Please update school office.</a:t>
            </a:r>
          </a:p>
          <a:p>
            <a:endParaRPr lang="en-US" dirty="0"/>
          </a:p>
        </p:txBody>
      </p:sp>
    </p:spTree>
    <p:extLst>
      <p:ext uri="{BB962C8B-B14F-4D97-AF65-F5344CB8AC3E}">
        <p14:creationId xmlns:p14="http://schemas.microsoft.com/office/powerpoint/2010/main" val="1599298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C070CE-5605-4E6C-9993-47E57D934E73}"/>
              </a:ext>
            </a:extLst>
          </p:cNvPr>
          <p:cNvSpPr>
            <a:spLocks noGrp="1"/>
          </p:cNvSpPr>
          <p:nvPr>
            <p:ph idx="1"/>
          </p:nvPr>
        </p:nvSpPr>
        <p:spPr>
          <a:xfrm>
            <a:off x="256690" y="1291726"/>
            <a:ext cx="8724578" cy="3412009"/>
          </a:xfrm>
        </p:spPr>
        <p:txBody>
          <a:bodyPr>
            <a:normAutofit fontScale="70000" lnSpcReduction="20000"/>
          </a:bodyPr>
          <a:lstStyle/>
          <a:p>
            <a:pPr marL="285750" indent="-285750">
              <a:buFont typeface="Arial" panose="020B0604020202020204" pitchFamily="34" charset="0"/>
              <a:buChar char="•"/>
            </a:pPr>
            <a:r>
              <a:rPr lang="en-US" sz="2100" b="1" dirty="0">
                <a:solidFill>
                  <a:schemeClr val="tx1"/>
                </a:solidFill>
              </a:rPr>
              <a:t>Consent</a:t>
            </a:r>
          </a:p>
          <a:p>
            <a:pPr marL="742950" lvl="1" indent="-285750">
              <a:buFont typeface="Arial" panose="020B0604020202020204" pitchFamily="34" charset="0"/>
              <a:buChar char="•"/>
            </a:pPr>
            <a:r>
              <a:rPr lang="en-US" sz="2100" dirty="0">
                <a:solidFill>
                  <a:schemeClr val="tx1"/>
                </a:solidFill>
              </a:rPr>
              <a:t>Always check photo consent with the school office. </a:t>
            </a:r>
          </a:p>
          <a:p>
            <a:pPr lvl="1"/>
            <a:endParaRPr lang="en-US" sz="2100" dirty="0">
              <a:solidFill>
                <a:schemeClr val="tx1"/>
              </a:solidFill>
            </a:endParaRPr>
          </a:p>
          <a:p>
            <a:pPr marL="285750" indent="-285750">
              <a:buFont typeface="Arial" panose="020B0604020202020204" pitchFamily="34" charset="0"/>
              <a:buChar char="•"/>
            </a:pPr>
            <a:r>
              <a:rPr lang="en-US" sz="2100" b="1" dirty="0">
                <a:solidFill>
                  <a:schemeClr val="tx1"/>
                </a:solidFill>
              </a:rPr>
              <a:t>Blind Copy emails (Bcc)</a:t>
            </a:r>
          </a:p>
          <a:p>
            <a:pPr marL="742950" lvl="1" indent="-285750">
              <a:buFont typeface="Arial" panose="020B0604020202020204" pitchFamily="34" charset="0"/>
              <a:buChar char="•"/>
            </a:pPr>
            <a:r>
              <a:rPr lang="en-US" sz="2100" dirty="0">
                <a:solidFill>
                  <a:schemeClr val="tx1"/>
                </a:solidFill>
              </a:rPr>
              <a:t>Ensure recipients are added to the BCC section of your emails when sending large group emails</a:t>
            </a:r>
          </a:p>
          <a:p>
            <a:pPr marL="285750" indent="-285750">
              <a:buFont typeface="Arial" panose="020B0604020202020204" pitchFamily="34" charset="0"/>
              <a:buChar char="•"/>
            </a:pPr>
            <a:endParaRPr lang="en-US" sz="2100" b="1" dirty="0">
              <a:solidFill>
                <a:schemeClr val="tx1"/>
              </a:solidFill>
            </a:endParaRPr>
          </a:p>
          <a:p>
            <a:pPr marL="285750" indent="-285750">
              <a:buFont typeface="Arial" panose="020B0604020202020204" pitchFamily="34" charset="0"/>
              <a:buChar char="•"/>
            </a:pPr>
            <a:r>
              <a:rPr lang="en-US" sz="2100" b="1" dirty="0">
                <a:solidFill>
                  <a:schemeClr val="tx1"/>
                </a:solidFill>
              </a:rPr>
              <a:t>Memory sticks </a:t>
            </a:r>
            <a:endParaRPr lang="en-US" sz="2100" b="1" dirty="0">
              <a:solidFill>
                <a:schemeClr val="tx1"/>
              </a:solidFill>
              <a:highlight>
                <a:srgbClr val="FFFF00"/>
              </a:highlight>
            </a:endParaRPr>
          </a:p>
          <a:p>
            <a:pPr marL="742950" lvl="1" indent="-285750">
              <a:buFont typeface="Arial" panose="020B0604020202020204" pitchFamily="34" charset="0"/>
              <a:buChar char="•"/>
            </a:pPr>
            <a:r>
              <a:rPr lang="en-US" sz="2100" dirty="0">
                <a:solidFill>
                  <a:schemeClr val="tx1"/>
                </a:solidFill>
              </a:rPr>
              <a:t>All staff should be using One Drive (Primary or SST) or Google Drive (Secondary)</a:t>
            </a:r>
          </a:p>
          <a:p>
            <a:pPr marL="742950" lvl="1" indent="-285750">
              <a:buFont typeface="Arial" panose="020B0604020202020204" pitchFamily="34" charset="0"/>
              <a:buChar char="•"/>
            </a:pPr>
            <a:r>
              <a:rPr lang="en-US" sz="2100" dirty="0">
                <a:solidFill>
                  <a:schemeClr val="tx1"/>
                </a:solidFill>
              </a:rPr>
              <a:t>Memory sticks pose a high risk for data loss so please do not use them.</a:t>
            </a:r>
          </a:p>
          <a:p>
            <a:endParaRPr lang="en-US" sz="2100" dirty="0">
              <a:solidFill>
                <a:schemeClr val="tx1"/>
              </a:solidFill>
            </a:endParaRPr>
          </a:p>
          <a:p>
            <a:pPr marL="285750" indent="-285750">
              <a:buFont typeface="Arial" panose="020B0604020202020204" pitchFamily="34" charset="0"/>
              <a:buChar char="•"/>
            </a:pPr>
            <a:r>
              <a:rPr lang="en-US" sz="2100" b="1" dirty="0">
                <a:solidFill>
                  <a:schemeClr val="tx1"/>
                </a:solidFill>
              </a:rPr>
              <a:t>Remote working </a:t>
            </a:r>
          </a:p>
          <a:p>
            <a:pPr marL="742950" lvl="1" indent="-285750">
              <a:buFont typeface="Arial" panose="020B0604020202020204" pitchFamily="34" charset="0"/>
              <a:buChar char="•"/>
            </a:pPr>
            <a:r>
              <a:rPr lang="en-US" sz="2100" dirty="0">
                <a:solidFill>
                  <a:schemeClr val="tx1"/>
                </a:solidFill>
              </a:rPr>
              <a:t>Ensure work is secure; laptops should or must not be stored in cars overnight</a:t>
            </a:r>
          </a:p>
          <a:p>
            <a:pPr marL="742950" lvl="1" indent="-285750">
              <a:buFont typeface="Arial" panose="020B0604020202020204" pitchFamily="34" charset="0"/>
              <a:buChar char="•"/>
            </a:pPr>
            <a:r>
              <a:rPr lang="en-US" sz="2100" dirty="0">
                <a:solidFill>
                  <a:schemeClr val="tx1"/>
                </a:solidFill>
              </a:rPr>
              <a:t>Please do not use free </a:t>
            </a:r>
            <a:r>
              <a:rPr lang="en-US" sz="2100" dirty="0" err="1">
                <a:solidFill>
                  <a:schemeClr val="tx1"/>
                </a:solidFill>
              </a:rPr>
              <a:t>wifi</a:t>
            </a:r>
            <a:r>
              <a:rPr lang="en-US" sz="2100" dirty="0">
                <a:solidFill>
                  <a:schemeClr val="tx1"/>
                </a:solidFill>
              </a:rPr>
              <a:t> in public places and be mindful of your screen in public when working with sensitive data.</a:t>
            </a:r>
          </a:p>
          <a:p>
            <a:pPr marL="0" indent="0">
              <a:buNone/>
            </a:pPr>
            <a:endParaRPr lang="en-GB" dirty="0"/>
          </a:p>
        </p:txBody>
      </p:sp>
    </p:spTree>
    <p:extLst>
      <p:ext uri="{BB962C8B-B14F-4D97-AF65-F5344CB8AC3E}">
        <p14:creationId xmlns:p14="http://schemas.microsoft.com/office/powerpoint/2010/main" val="382937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F1DBD8-9452-4A06-815C-656D09EE5EB3}"/>
              </a:ext>
            </a:extLst>
          </p:cNvPr>
          <p:cNvSpPr>
            <a:spLocks noGrp="1"/>
          </p:cNvSpPr>
          <p:nvPr>
            <p:ph idx="1"/>
          </p:nvPr>
        </p:nvSpPr>
        <p:spPr/>
        <p:txBody>
          <a:bodyPr>
            <a:normAutofit fontScale="70000" lnSpcReduction="20000"/>
          </a:bodyPr>
          <a:lstStyle/>
          <a:p>
            <a:pPr marL="285750" indent="-285750">
              <a:buFont typeface="Arial" panose="020B0604020202020204" pitchFamily="34" charset="0"/>
              <a:buChar char="•"/>
            </a:pPr>
            <a:r>
              <a:rPr lang="en-US" sz="2100" b="1" dirty="0">
                <a:solidFill>
                  <a:schemeClr val="tx1"/>
                </a:solidFill>
              </a:rPr>
              <a:t>Confidential Waste </a:t>
            </a:r>
          </a:p>
          <a:p>
            <a:pPr marL="742950" lvl="1" indent="-285750">
              <a:buFont typeface="Arial" panose="020B0604020202020204" pitchFamily="34" charset="0"/>
              <a:buChar char="•"/>
            </a:pPr>
            <a:r>
              <a:rPr lang="en-US" sz="2100" dirty="0">
                <a:solidFill>
                  <a:schemeClr val="tx1"/>
                </a:solidFill>
              </a:rPr>
              <a:t>Please use bins provided with the appropriate disposal of confidential or recyclable paper</a:t>
            </a:r>
          </a:p>
          <a:p>
            <a:endParaRPr lang="en-US" sz="2100" dirty="0">
              <a:solidFill>
                <a:schemeClr val="tx1"/>
              </a:solidFill>
            </a:endParaRPr>
          </a:p>
          <a:p>
            <a:pPr marL="285750" indent="-285750">
              <a:buFont typeface="Arial" panose="020B0604020202020204" pitchFamily="34" charset="0"/>
              <a:buChar char="•"/>
            </a:pPr>
            <a:r>
              <a:rPr lang="en-US" sz="2100" b="1" dirty="0">
                <a:solidFill>
                  <a:schemeClr val="tx1"/>
                </a:solidFill>
              </a:rPr>
              <a:t>CCTV</a:t>
            </a:r>
            <a:r>
              <a:rPr lang="en-US" sz="2100" dirty="0">
                <a:solidFill>
                  <a:schemeClr val="tx1"/>
                </a:solidFill>
              </a:rPr>
              <a:t> </a:t>
            </a:r>
          </a:p>
          <a:p>
            <a:pPr marL="742950" lvl="1" indent="-285750">
              <a:buFont typeface="Arial" panose="020B0604020202020204" pitchFamily="34" charset="0"/>
              <a:buChar char="•"/>
            </a:pPr>
            <a:r>
              <a:rPr lang="en-US" sz="2100" dirty="0">
                <a:solidFill>
                  <a:schemeClr val="tx1"/>
                </a:solidFill>
              </a:rPr>
              <a:t>School Site is monitored at all times. Please refer to CCTV Policy </a:t>
            </a:r>
            <a:r>
              <a:rPr lang="en-US" sz="2100" b="1" dirty="0">
                <a:solidFill>
                  <a:schemeClr val="tx1"/>
                </a:solidFill>
                <a:hlinkClick r:id="rId2">
                  <a:extLst>
                    <a:ext uri="{A12FA001-AC4F-418D-AE19-62706E023703}">
                      <ahyp:hlinkClr xmlns:ahyp="http://schemas.microsoft.com/office/drawing/2018/hyperlinkcolor" val="tx"/>
                    </a:ext>
                  </a:extLst>
                </a:hlinkClick>
              </a:rPr>
              <a:t>here</a:t>
            </a:r>
            <a:r>
              <a:rPr lang="en-US" sz="2100" dirty="0">
                <a:solidFill>
                  <a:schemeClr val="tx1"/>
                </a:solidFill>
              </a:rPr>
              <a:t>  (July 2019) for further information</a:t>
            </a:r>
          </a:p>
          <a:p>
            <a:endParaRPr lang="en-US" sz="2100" dirty="0">
              <a:solidFill>
                <a:schemeClr val="tx1"/>
              </a:solidFill>
            </a:endParaRPr>
          </a:p>
          <a:p>
            <a:pPr marL="285750" indent="-285750">
              <a:buFont typeface="Arial" panose="020B0604020202020204" pitchFamily="34" charset="0"/>
              <a:buChar char="•"/>
            </a:pPr>
            <a:r>
              <a:rPr lang="en-US" sz="2100" b="1" dirty="0">
                <a:solidFill>
                  <a:schemeClr val="tx1"/>
                </a:solidFill>
              </a:rPr>
              <a:t>Lock screens </a:t>
            </a:r>
          </a:p>
          <a:p>
            <a:pPr marL="742950" lvl="1" indent="-285750">
              <a:buFont typeface="Arial" panose="020B0604020202020204" pitchFamily="34" charset="0"/>
              <a:buChar char="•"/>
            </a:pPr>
            <a:r>
              <a:rPr lang="en-US" sz="2100" dirty="0">
                <a:solidFill>
                  <a:schemeClr val="tx1"/>
                </a:solidFill>
              </a:rPr>
              <a:t>Ensure screens are locked when not in use – Windows + L buttons </a:t>
            </a:r>
          </a:p>
          <a:p>
            <a:endParaRPr lang="en-US" sz="2100" dirty="0">
              <a:solidFill>
                <a:schemeClr val="tx1"/>
              </a:solidFill>
            </a:endParaRPr>
          </a:p>
          <a:p>
            <a:pPr marL="285750" indent="-285750">
              <a:buFont typeface="Arial" panose="020B0604020202020204" pitchFamily="34" charset="0"/>
              <a:buChar char="•"/>
            </a:pPr>
            <a:r>
              <a:rPr lang="en-US" sz="2100" b="1" dirty="0">
                <a:solidFill>
                  <a:schemeClr val="tx1"/>
                </a:solidFill>
              </a:rPr>
              <a:t>Computer/Mobile Phones </a:t>
            </a:r>
          </a:p>
          <a:p>
            <a:pPr marL="742950" lvl="1" indent="-285750">
              <a:buFont typeface="Arial" panose="020B0604020202020204" pitchFamily="34" charset="0"/>
              <a:buChar char="•"/>
            </a:pPr>
            <a:r>
              <a:rPr lang="en-US" sz="2100" dirty="0">
                <a:solidFill>
                  <a:schemeClr val="tx1"/>
                </a:solidFill>
              </a:rPr>
              <a:t>Personal devices are not to be used for work related activity and work devices cannot be used for anything personal including emails such as Hotmail, </a:t>
            </a:r>
            <a:r>
              <a:rPr lang="en-US" sz="2100" dirty="0" err="1">
                <a:solidFill>
                  <a:schemeClr val="tx1"/>
                </a:solidFill>
              </a:rPr>
              <a:t>gmail</a:t>
            </a:r>
            <a:r>
              <a:rPr lang="en-US" sz="2100" dirty="0">
                <a:solidFill>
                  <a:schemeClr val="tx1"/>
                </a:solidFill>
              </a:rPr>
              <a:t> etc. </a:t>
            </a:r>
            <a:endParaRPr lang="en-GB" sz="2100" dirty="0">
              <a:solidFill>
                <a:schemeClr val="tx1"/>
              </a:solidFill>
            </a:endParaRPr>
          </a:p>
          <a:p>
            <a:pPr marL="0" indent="0">
              <a:buNone/>
            </a:pPr>
            <a:endParaRPr lang="en-GB" dirty="0"/>
          </a:p>
        </p:txBody>
      </p:sp>
      <p:pic>
        <p:nvPicPr>
          <p:cNvPr id="5" name="Picture 4">
            <a:extLst>
              <a:ext uri="{FF2B5EF4-FFF2-40B4-BE49-F238E27FC236}">
                <a16:creationId xmlns:a16="http://schemas.microsoft.com/office/drawing/2014/main" id="{DDEF5C1F-4386-4273-8C40-11060DB6E589}"/>
              </a:ext>
            </a:extLst>
          </p:cNvPr>
          <p:cNvPicPr>
            <a:picLocks noChangeAspect="1"/>
          </p:cNvPicPr>
          <p:nvPr/>
        </p:nvPicPr>
        <p:blipFill>
          <a:blip r:embed="rId3"/>
          <a:stretch>
            <a:fillRect/>
          </a:stretch>
        </p:blipFill>
        <p:spPr>
          <a:xfrm>
            <a:off x="6654366" y="2929499"/>
            <a:ext cx="1666240" cy="833120"/>
          </a:xfrm>
          <a:prstGeom prst="rect">
            <a:avLst/>
          </a:prstGeom>
        </p:spPr>
      </p:pic>
    </p:spTree>
    <p:extLst>
      <p:ext uri="{BB962C8B-B14F-4D97-AF65-F5344CB8AC3E}">
        <p14:creationId xmlns:p14="http://schemas.microsoft.com/office/powerpoint/2010/main" val="304443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33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5194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80714F0415A64DB5E8F7ED8A76C48B" ma:contentTypeVersion="13" ma:contentTypeDescription="Create a new document." ma:contentTypeScope="" ma:versionID="0886e5b122f7d742724ffb1cc1322239">
  <xsd:schema xmlns:xsd="http://www.w3.org/2001/XMLSchema" xmlns:xs="http://www.w3.org/2001/XMLSchema" xmlns:p="http://schemas.microsoft.com/office/2006/metadata/properties" xmlns:ns3="31a1116a-4586-47e1-8ba3-02599f6580a9" xmlns:ns4="93578242-3ae8-45e1-843d-388b15eafa12" targetNamespace="http://schemas.microsoft.com/office/2006/metadata/properties" ma:root="true" ma:fieldsID="8b832e57284343639ef69c7f005c2f5a" ns3:_="" ns4:_="">
    <xsd:import namespace="31a1116a-4586-47e1-8ba3-02599f6580a9"/>
    <xsd:import namespace="93578242-3ae8-45e1-843d-388b15eafa12"/>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a1116a-4586-47e1-8ba3-02599f6580a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3578242-3ae8-45e1-843d-388b15eafa12"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E8FC3C-ACB9-44D9-A0B0-4695BC31F0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a1116a-4586-47e1-8ba3-02599f6580a9"/>
    <ds:schemaRef ds:uri="93578242-3ae8-45e1-843d-388b15eaf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FFC98F-58F0-4F35-8C31-881C9519A1C4}">
  <ds:schemaRefs>
    <ds:schemaRef ds:uri="http://schemas.microsoft.com/sharepoint/v3/contenttype/forms"/>
  </ds:schemaRefs>
</ds:datastoreItem>
</file>

<file path=customXml/itemProps3.xml><?xml version="1.0" encoding="utf-8"?>
<ds:datastoreItem xmlns:ds="http://schemas.openxmlformats.org/officeDocument/2006/customXml" ds:itemID="{12514C08-6EA5-4141-A2F0-D4BEC3D12931}">
  <ds:schemaRefs>
    <ds:schemaRef ds:uri="http://schemas.microsoft.com/office/infopath/2007/PartnerControls"/>
    <ds:schemaRef ds:uri="93578242-3ae8-45e1-843d-388b15eafa12"/>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elements/1.1/"/>
    <ds:schemaRef ds:uri="31a1116a-4586-47e1-8ba3-02599f6580a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418</TotalTime>
  <Words>425</Words>
  <Application>Microsoft Office PowerPoint</Application>
  <PresentationFormat>On-screen Show (16:9)</PresentationFormat>
  <Paragraphs>40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Office Theme</vt:lpstr>
      <vt:lpstr>GDPR Refresher Training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Christina O'neill</cp:lastModifiedBy>
  <cp:revision>29</cp:revision>
  <dcterms:created xsi:type="dcterms:W3CDTF">2019-08-09T09:54:06Z</dcterms:created>
  <dcterms:modified xsi:type="dcterms:W3CDTF">2020-06-30T11:45:11Z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0x010100D080714F0415A64DB5E8F7ED8A76C48B</vt:lpwstr>
  </property>
</Properties>
</file>